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D7C1"/>
    <a:srgbClr val="28E0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2" autoAdjust="0"/>
    <p:restoredTop sz="94660"/>
  </p:normalViewPr>
  <p:slideViewPr>
    <p:cSldViewPr snapToGrid="0">
      <p:cViewPr varScale="1">
        <p:scale>
          <a:sx n="69" d="100"/>
          <a:sy n="69" d="100"/>
        </p:scale>
        <p:origin x="90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FC14F4-1A78-4282-C2C3-0AE249673D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CB17116-7862-5AE9-00AE-9166CD9E09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DA8B91-A58D-A082-36FB-0C571EC69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02D59B-547D-F772-064F-46CB470CE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044C9D-6AE5-FFDA-BE27-4E386205A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0086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9ABDB8-10B8-ACEC-7FF7-5AA311975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914B3C1-4B26-3423-8C88-E5CB5E33C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FFC8B9-E489-5C77-3652-30F1405B2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AB1C7F-CE1B-16E6-7DF3-BBCAD7ED0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05A3A9-FB77-1FFC-209E-FD0E75DD4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83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4FE647D-85E0-A27E-394F-0F3EF5BC0E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E6B2347-3609-327E-C2E0-5B6D9569D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30DD26-1474-5774-DE15-9D89071BE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D24F81-AF8D-B0C7-AC87-716604C29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7365CF-0F25-76DB-A8D8-650274685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91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339FE3-85F7-9FF2-74B0-05A92D290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A8DEE78-0D47-E966-077D-992C74E61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1E219A-3744-82BD-3E32-318385A75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D2CA05-1367-F1BE-E0E6-0B1FA42DD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FB6BC5-4E36-D83D-8AF0-6E228998B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8339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A2D0E4-36AC-9386-FDDB-500695DF0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842EFA9-6E04-0DB9-B0BC-54ADEE89A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637A7A-42FE-0866-293F-541DE0C58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6648A22-D760-B6A0-BD9E-24C79D6AB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C0FFF2-2726-19B9-C1FE-2DB20FB8F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324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A314A9-3F52-08E0-A5F7-2746EDA97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171D116-1F0D-DE0E-201E-E0AED28280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A44E3C2-DDEE-3904-CAE3-6795444706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97F72B6-0212-1CF4-ADB8-4DFE0D39F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27F77E8-0BB0-342E-8BB0-8B91D30B4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605A47A-1A80-6D00-F9B0-C87F0382E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839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6DA06F-6858-22E7-0C79-2ACD07B95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9CA87AD-398D-F9FA-E734-B626E68B5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285995-0E30-3BCD-0AB7-A69D63D1ED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3303BCC-A415-1A8A-84EF-72AC6CEC1E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1B0C25C-7CD5-BD52-B2A6-54970C2D2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EBA3415-B994-8C65-BA70-744AC2880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13422FD-C742-EA21-BA55-644F71086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813AF69-2A6C-6802-49FF-1A8752E00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1763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3DBE01-029F-7D7E-2624-F1EC3C42D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B4E6B78-DB14-D6BF-4081-1D9A6A5BC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D2D425D-C65B-BAED-E4E8-DF30FAA4A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8FBAF7D-8C17-22B1-2580-2A0685E64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8975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18FB3EA-F3B1-6B6E-F0CE-38BD7F11C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C2F4192-D37F-BEFB-B04E-50344F725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7195D07-B2DC-8EB6-659D-0AEE10F95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9548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A180C8-79BC-8927-896C-52A90BC43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101327-D521-8750-F7CB-A641EB1E1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8F518B0-F701-9206-4F06-E2CD3128C8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F38192-5C1C-FC79-E19D-A5F114104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C57FCC5-FBE7-6AED-FEDD-D52AD4B68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20502D-7EFE-EC92-736F-FB5899060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8913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D2FFB6-1B6F-0E2C-E8F8-1989D9526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F435294-6030-D005-854A-E0EFED3DA9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3B10AD-D73D-2129-AA3E-E6AD2C8DB4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D90ED41-E4B7-D0E6-84E4-7D8349E92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3183977-847C-A766-457A-5F1E6D66A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78888DB-208C-5033-8A83-4B31DD8A1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5294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95F413E-AB2E-9967-7C7F-D0956D5F5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5C996F-C90B-245A-1C07-B0231C1F3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5AC60C-BDEB-4B34-FB48-EAA33AC4E6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BE7F4F-32FC-BF80-2D9B-483446DCA0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7165F1-3695-3625-7F8D-A883F81AF9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062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黒い背景に白い文字がある&#10;&#10;AI 生成コンテンツは誤りを含む可能性があります。">
            <a:extLst>
              <a:ext uri="{FF2B5EF4-FFF2-40B4-BE49-F238E27FC236}">
                <a16:creationId xmlns:a16="http://schemas.microsoft.com/office/drawing/2014/main" id="{94AED806-4CB9-D7B7-EB0A-93B0F1752E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6984" y="310894"/>
            <a:ext cx="1896851" cy="489205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78E1DBF-4276-F39A-BB61-B53182E07B63}"/>
              </a:ext>
            </a:extLst>
          </p:cNvPr>
          <p:cNvSpPr txBox="1"/>
          <p:nvPr/>
        </p:nvSpPr>
        <p:spPr>
          <a:xfrm>
            <a:off x="1524001" y="1146280"/>
            <a:ext cx="9684326" cy="2308324"/>
          </a:xfrm>
          <a:prstGeom prst="rect">
            <a:avLst/>
          </a:prstGeom>
          <a:solidFill>
            <a:srgbClr val="1FD7C1"/>
          </a:solidFill>
        </p:spPr>
        <p:txBody>
          <a:bodyPr wrap="square">
            <a:spAutoFit/>
          </a:bodyPr>
          <a:lstStyle/>
          <a:p>
            <a:pPr algn="ctr"/>
            <a:r>
              <a:rPr kumimoji="0" lang="ja-JP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日本災害医学会利益相反（</a:t>
            </a:r>
            <a:r>
              <a:rPr kumimoji="0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COI</a:t>
            </a:r>
            <a:r>
              <a:rPr kumimoji="0" lang="ja-JP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）の開示</a:t>
            </a:r>
            <a:endParaRPr kumimoji="0" lang="en-US" altLang="ja-JP" sz="36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endParaRPr kumimoji="0" lang="en-US" altLang="ja-JP" sz="24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r>
              <a:rPr kumimoji="0"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演題名　　:避難所支援の情報管理に関する疫学的検討</a:t>
            </a:r>
            <a:endParaRPr kumimoji="0" lang="en-US" altLang="ja-JP" sz="28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0"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代表者所属:〇〇大学△△学講座</a:t>
            </a:r>
            <a:endParaRPr kumimoji="0" lang="en-US" altLang="ja-JP" sz="28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0"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発表者名　:◎災害太郎、震災花子、復興望（◎代表者）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C03CD40-9D87-1F1C-7EAB-4FE523B2B26A}"/>
              </a:ext>
            </a:extLst>
          </p:cNvPr>
          <p:cNvSpPr txBox="1"/>
          <p:nvPr/>
        </p:nvSpPr>
        <p:spPr>
          <a:xfrm>
            <a:off x="2157845" y="3800785"/>
            <a:ext cx="756666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演題発表内容に関連し、開示すべき</a:t>
            </a:r>
            <a:endParaRPr kumimoji="0" lang="en-US" altLang="ja-JP" sz="2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0" lang="en-US" altLang="ja-JP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kumimoji="0"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関係にある企業として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B981316-97D7-0E20-6310-B49F2B7A66CB}"/>
              </a:ext>
            </a:extLst>
          </p:cNvPr>
          <p:cNvSpPr txBox="1"/>
          <p:nvPr/>
        </p:nvSpPr>
        <p:spPr>
          <a:xfrm>
            <a:off x="2451570" y="5234666"/>
            <a:ext cx="75666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講演料</a:t>
            </a:r>
            <a:r>
              <a:rPr kumimoji="0" lang="en-US" altLang="ja-JP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		</a:t>
            </a:r>
            <a:r>
              <a:rPr kumimoji="0"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●●薬品工業</a:t>
            </a:r>
            <a:endParaRPr kumimoji="0" lang="en-US" altLang="ja-JP" sz="2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0"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受託研究・共同開発</a:t>
            </a:r>
            <a:r>
              <a:rPr kumimoji="0" lang="en-US" altLang="ja-JP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r>
              <a:rPr kumimoji="0"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▲▲製薬</a:t>
            </a:r>
            <a:endParaRPr kumimoji="0" lang="en-US" altLang="ja-JP" sz="2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0"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奨学寄付金　</a:t>
            </a:r>
            <a:r>
              <a:rPr kumimoji="0" lang="en-US" altLang="ja-JP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	</a:t>
            </a:r>
            <a:r>
              <a:rPr kumimoji="0"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（株）■■システム</a:t>
            </a:r>
          </a:p>
        </p:txBody>
      </p:sp>
    </p:spTree>
    <p:extLst>
      <p:ext uri="{BB962C8B-B14F-4D97-AF65-F5344CB8AC3E}">
        <p14:creationId xmlns:p14="http://schemas.microsoft.com/office/powerpoint/2010/main" val="1565250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90</Words>
  <Application>Microsoft Office PowerPoint</Application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 01</dc:creator>
  <cp:lastModifiedBy>user 01</cp:lastModifiedBy>
  <cp:revision>3</cp:revision>
  <dcterms:created xsi:type="dcterms:W3CDTF">2026-01-29T04:25:43Z</dcterms:created>
  <dcterms:modified xsi:type="dcterms:W3CDTF">2026-01-29T04:41:45Z</dcterms:modified>
</cp:coreProperties>
</file>